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 flipH="1">
            <a:off x="6664990" y="2378372"/>
            <a:ext cx="2556408" cy="3271602"/>
          </a:xfrm>
        </p:spPr>
        <p:txBody>
          <a:bodyPr>
            <a:normAutofit/>
          </a:bodyPr>
          <a:lstStyle/>
          <a:p>
            <a:r>
              <a:rPr lang="cs-CZ" sz="1200" dirty="0">
                <a:solidFill>
                  <a:srgbClr val="FF0000"/>
                </a:solidFill>
              </a:rPr>
              <a:t>ZAKÁZÁNÝ </a:t>
            </a:r>
            <a:r>
              <a:rPr lang="cs-CZ" sz="1200" dirty="0" smtClean="0">
                <a:solidFill>
                  <a:srgbClr val="FF0000"/>
                </a:solidFill>
              </a:rPr>
              <a:t>MATERIÁL :</a:t>
            </a:r>
            <a:br>
              <a:rPr lang="cs-CZ" sz="1200" dirty="0" smtClean="0">
                <a:solidFill>
                  <a:srgbClr val="FF0000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recyklát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lamino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dřevotříska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kámen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kov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plast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sklo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textil</a:t>
            </a:r>
            <a:r>
              <a:rPr lang="cs-CZ" sz="1400" dirty="0">
                <a:solidFill>
                  <a:schemeClr val="tx1"/>
                </a:solidFill>
              </a:rPr>
              <a:t/>
            </a:r>
            <a:br>
              <a:rPr lang="cs-CZ" sz="1400" dirty="0">
                <a:solidFill>
                  <a:schemeClr val="tx1"/>
                </a:solidFill>
              </a:rPr>
            </a:b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2505"/>
            <a:ext cx="6664990" cy="444549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89468" y="128806"/>
            <a:ext cx="9613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PILA PEŠL s.r.o.</a:t>
            </a:r>
          </a:p>
          <a:p>
            <a:endParaRPr lang="cs-CZ" dirty="0" smtClean="0"/>
          </a:p>
          <a:p>
            <a:r>
              <a:rPr lang="cs-CZ" sz="1400" dirty="0" smtClean="0"/>
              <a:t>Nabízíme obcím, firmám a občanům bezplatné uložení dřevního odpadu na skládkách v Želechovicích a Slušovicích.</a:t>
            </a:r>
          </a:p>
          <a:p>
            <a:endParaRPr lang="cs-CZ" sz="1400" dirty="0"/>
          </a:p>
          <a:p>
            <a:r>
              <a:rPr lang="cs-CZ" sz="1400" dirty="0" smtClean="0"/>
              <a:t>Můžete dovážet veškeré dřeviny jako např. desky, trámy, palety, stromy, stromky, pařezy, křoví. 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1" y="40426"/>
            <a:ext cx="1022440" cy="897924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6664990" y="4411257"/>
            <a:ext cx="169699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Adresa skládek:</a:t>
            </a:r>
          </a:p>
          <a:p>
            <a:endParaRPr lang="cs-CZ" sz="1000" dirty="0" smtClean="0"/>
          </a:p>
          <a:p>
            <a:r>
              <a:rPr lang="cs-CZ" sz="1000" dirty="0" smtClean="0"/>
              <a:t>Želechovice nad Dřevnicí</a:t>
            </a:r>
          </a:p>
          <a:p>
            <a:r>
              <a:rPr lang="cs-CZ" sz="1000" dirty="0" err="1" smtClean="0"/>
              <a:t>Výpusta</a:t>
            </a:r>
            <a:r>
              <a:rPr lang="cs-CZ" sz="1000" dirty="0" smtClean="0"/>
              <a:t> (za č.p. 656)</a:t>
            </a:r>
          </a:p>
          <a:p>
            <a:r>
              <a:rPr lang="cs-CZ" sz="1000" dirty="0" smtClean="0"/>
              <a:t>763 11</a:t>
            </a:r>
          </a:p>
          <a:p>
            <a:r>
              <a:rPr lang="cs-CZ" sz="1000" b="1" dirty="0" smtClean="0"/>
              <a:t>Po-Pá </a:t>
            </a:r>
            <a:r>
              <a:rPr lang="cs-CZ" sz="1000" b="1" dirty="0" smtClean="0"/>
              <a:t>6:00-15:00</a:t>
            </a:r>
            <a:endParaRPr lang="cs-CZ" sz="1000" b="1" dirty="0" smtClean="0"/>
          </a:p>
          <a:p>
            <a:endParaRPr lang="cs-CZ" sz="1000" dirty="0"/>
          </a:p>
          <a:p>
            <a:r>
              <a:rPr lang="cs-CZ" sz="1000" dirty="0" smtClean="0"/>
              <a:t>Slušovice</a:t>
            </a:r>
          </a:p>
          <a:p>
            <a:r>
              <a:rPr lang="cs-CZ" sz="1000" dirty="0" smtClean="0"/>
              <a:t>Areál bývalých skleníku</a:t>
            </a:r>
          </a:p>
          <a:p>
            <a:r>
              <a:rPr lang="cs-CZ" sz="1000" dirty="0" smtClean="0"/>
              <a:t>763 15</a:t>
            </a:r>
          </a:p>
          <a:p>
            <a:r>
              <a:rPr lang="cs-CZ" sz="1000" b="1" dirty="0" smtClean="0"/>
              <a:t>Po-Pá </a:t>
            </a:r>
            <a:r>
              <a:rPr lang="cs-CZ" sz="1000" b="1" dirty="0" smtClean="0"/>
              <a:t>6:00-17:00</a:t>
            </a:r>
            <a:endParaRPr lang="cs-CZ" sz="1000" b="1" dirty="0" smtClean="0"/>
          </a:p>
          <a:p>
            <a:endParaRPr lang="cs-CZ" sz="1000" dirty="0"/>
          </a:p>
          <a:p>
            <a:r>
              <a:rPr lang="cs-CZ" sz="1000" dirty="0" smtClean="0"/>
              <a:t>Kontakt</a:t>
            </a:r>
          </a:p>
          <a:p>
            <a:r>
              <a:rPr lang="cs-CZ" sz="1000" dirty="0" smtClean="0"/>
              <a:t>605 824 396</a:t>
            </a:r>
          </a:p>
          <a:p>
            <a:endParaRPr lang="cs-CZ" sz="1000" dirty="0" smtClean="0"/>
          </a:p>
          <a:p>
            <a:r>
              <a:rPr lang="cs-CZ" sz="900" b="1" dirty="0" smtClean="0"/>
              <a:t>Areály jsou monitorované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8361984" y="6454925"/>
            <a:ext cx="403075" cy="40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5365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4236</TotalTime>
  <Words>77</Words>
  <Application>Microsoft Office PowerPoint</Application>
  <PresentationFormat>Širokoúhlá obrazovka</PresentationFormat>
  <Paragraphs>22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Faseta</vt:lpstr>
      <vt:lpstr>ZAKÁZÁNÝ MATERIÁL : recyklát lamino dřevotříska kámen kov plast sklo textil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</cp:lastModifiedBy>
  <cp:revision>8</cp:revision>
  <dcterms:created xsi:type="dcterms:W3CDTF">2021-01-15T10:37:50Z</dcterms:created>
  <dcterms:modified xsi:type="dcterms:W3CDTF">2021-03-22T05:21:47Z</dcterms:modified>
</cp:coreProperties>
</file>